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6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4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0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7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5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EDC6-94B0-46E0-9CD4-FBFA21C15BDC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D241-3BA3-4C48-8ABC-2864075E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5500" y="448378"/>
            <a:ext cx="7701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Как </a:t>
            </a:r>
            <a:r>
              <a:rPr lang="ru-RU" sz="4400" dirty="0" smtClean="0"/>
              <a:t>сделать презентацию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pic>
        <p:nvPicPr>
          <p:cNvPr id="1026" name="Picture 2" descr="3D маленькая - пустой продукт поле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1" y="1213095"/>
            <a:ext cx="5644904" cy="56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580263"/>
            <a:ext cx="57672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Используйте разное форматирование, чтобы облегчить восприятие информации: маркированные и нумерованные списки, выделение жирным и т.д.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06" y="0"/>
            <a:ext cx="4733925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2356309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Сделайте так, чтобы ваш текст был достаточно крупным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49" y="59476"/>
            <a:ext cx="45434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2356309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Текст и картинки должны быть выровнены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23" y="180975"/>
            <a:ext cx="44862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2356309"/>
            <a:ext cx="5767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На слайде не должно быть много текста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90" y="123825"/>
            <a:ext cx="43529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2356309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Не добавляйте к слайдам ненужные поля и логотипы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64" y="119794"/>
            <a:ext cx="43910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9070" y="2356309"/>
            <a:ext cx="5767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На слайде должно быть много «воздуха»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24" y="131844"/>
            <a:ext cx="4506424" cy="65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5500" y="448378"/>
            <a:ext cx="7701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Как провести </a:t>
            </a:r>
            <a:r>
              <a:rPr lang="ru-RU" sz="4400" dirty="0" smtClean="0"/>
              <a:t>презентацию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pic>
        <p:nvPicPr>
          <p:cNvPr id="1026" name="Picture 2" descr="3D маленькая - пустой продукт поле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1" y="1213095"/>
            <a:ext cx="5644904" cy="56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431" y="1846355"/>
            <a:ext cx="5767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Репетируйте</a:t>
            </a:r>
          </a:p>
          <a:p>
            <a:r>
              <a:rPr lang="ru-RU" dirty="0"/>
              <a:t>Репетиция — хороший способ справиться с волнением и ещё раз систематизировать информацию для себя. Выступите перед зеркалом или коллегами — это поможет держаться увереннее. Если возможно, используйте режим докладчика (например, такой есть в </a:t>
            </a:r>
            <a:r>
              <a:rPr lang="ru-RU" dirty="0" err="1"/>
              <a:t>Keynote</a:t>
            </a:r>
            <a:r>
              <a:rPr lang="ru-RU" dirty="0"/>
              <a:t>). В этом режиме во время выступления на экране вашего компьютера будут отображаться заметки к слайду, хронометраж, следующий слайд и другая полезная информация.</a:t>
            </a:r>
          </a:p>
        </p:txBody>
      </p:sp>
      <p:pic>
        <p:nvPicPr>
          <p:cNvPr id="2050" name="Picture 2" descr="3D небольшой с пустая доска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8" y="1204546"/>
            <a:ext cx="5813668" cy="47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431" y="1846355"/>
            <a:ext cx="576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Разговаривайте с аудиторией</a:t>
            </a:r>
          </a:p>
          <a:p>
            <a:r>
              <a:rPr lang="ru-RU" dirty="0"/>
              <a:t>Успешная презентация — это диалог, а не монолог. </a:t>
            </a:r>
            <a:r>
              <a:rPr lang="ru-RU" dirty="0" smtClean="0"/>
              <a:t>Не </a:t>
            </a:r>
            <a:r>
              <a:rPr lang="ru-RU" dirty="0"/>
              <a:t>б</a:t>
            </a:r>
            <a:r>
              <a:rPr lang="ru-RU" dirty="0" smtClean="0"/>
              <a:t>ойтесь отвечать на вопросы. </a:t>
            </a:r>
            <a:r>
              <a:rPr lang="ru-RU" dirty="0" err="1"/>
              <a:t>Интерактив</a:t>
            </a:r>
            <a:r>
              <a:rPr lang="ru-RU" dirty="0"/>
              <a:t> сделает выступление не только более запоминающимся, но и более продуктивным — как для спикера, так и для аудитории.</a:t>
            </a:r>
          </a:p>
        </p:txBody>
      </p:sp>
      <p:pic>
        <p:nvPicPr>
          <p:cNvPr id="5122" name="Picture 2" descr="Картинки по запросу 3d человечки с аудитори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8" y="1693880"/>
            <a:ext cx="5461032" cy="33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431" y="1846355"/>
            <a:ext cx="57672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Помните о времени</a:t>
            </a:r>
          </a:p>
          <a:p>
            <a:r>
              <a:rPr lang="ru-RU" dirty="0"/>
              <a:t>Как правило, время, необходимое на презентацию, рассчитывается из соотношения 1 минута = 1 слайд. Так, если у вас 20 слайдов, выступление займёт не менее 20 минут. Следите за временем, ведь слишком быстрая подача материала не будет эффективной, а затянутое выступление не понравится аудитории.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53" y="1096027"/>
            <a:ext cx="4589015" cy="49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0" i="0" dirty="0" smtClean="0">
                <a:solidFill>
                  <a:srgbClr val="000000"/>
                </a:solidFill>
                <a:effectLst/>
                <a:latin typeface="Helvetica Neue"/>
              </a:rPr>
              <a:t>Используйте хорошее сочетание цветов</a:t>
            </a:r>
            <a:endParaRPr lang="ru-RU" sz="4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729" y="104775"/>
            <a:ext cx="48101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Используйте во всей презентации не более </a:t>
            </a:r>
            <a:endParaRPr lang="en-US" sz="4000" dirty="0" smtClean="0"/>
          </a:p>
          <a:p>
            <a:pPr algn="ctr"/>
            <a:r>
              <a:rPr lang="ru-RU" sz="4000" dirty="0" smtClean="0"/>
              <a:t>5 </a:t>
            </a:r>
            <a:r>
              <a:rPr lang="ru-RU" sz="4000" dirty="0"/>
              <a:t>цветов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60" y="205635"/>
            <a:ext cx="47339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Соблюдайте контрастность текста и фона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20" y="66675"/>
            <a:ext cx="47529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Откажитесь от теней, градиентов и других старомодных эффектов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14" y="0"/>
            <a:ext cx="49625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Откажитесь от некачественных стоковых изображений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59" y="129435"/>
            <a:ext cx="44481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Используйте современные шрифты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774" y="167133"/>
            <a:ext cx="45243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Шрифт должен быть читабельным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90" y="83893"/>
            <a:ext cx="442912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7524" y="2479402"/>
            <a:ext cx="5767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Используйте не более 3 шрифтов на одном слайде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272" y="85725"/>
            <a:ext cx="45434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159</Words>
  <Application>Microsoft Office PowerPoint</Application>
  <PresentationFormat>Широкоэкранный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6</cp:revision>
  <dcterms:created xsi:type="dcterms:W3CDTF">2019-11-21T05:45:14Z</dcterms:created>
  <dcterms:modified xsi:type="dcterms:W3CDTF">2019-11-21T15:23:57Z</dcterms:modified>
</cp:coreProperties>
</file>